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59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98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3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97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249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46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85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0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198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9/1/2015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5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19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1524000"/>
            <a:ext cx="7024744" cy="570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Cardiac Arrest/Sudden Cardiac Death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b="0" dirty="0"/>
              <a:t>Best Practice </a:t>
            </a:r>
            <a:r>
              <a:rPr lang="en-US" sz="2700" b="0" dirty="0" smtClean="0"/>
              <a:t>Documentation</a:t>
            </a:r>
            <a:br>
              <a:rPr lang="en-US" sz="2700" b="0" dirty="0" smtClean="0"/>
            </a:br>
            <a:r>
              <a:rPr lang="en-US" sz="1800" b="0" dirty="0"/>
              <a:t>When clinically relevant, please include the specificity outlined below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66800" y="2286000"/>
            <a:ext cx="6777317" cy="3124200"/>
          </a:xfrm>
        </p:spPr>
        <p:txBody>
          <a:bodyPr>
            <a:normAutofit/>
          </a:bodyPr>
          <a:lstStyle/>
          <a:p>
            <a:r>
              <a:rPr lang="en-US" sz="2000" dirty="0"/>
              <a:t>Identify cardiac arrest as due to or most probably due to: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Underlying cardiac condition – specify condition</a:t>
            </a:r>
          </a:p>
          <a:p>
            <a:pPr lvl="1">
              <a:spcAft>
                <a:spcPts val="600"/>
              </a:spcAft>
            </a:pPr>
            <a:r>
              <a:rPr lang="en-US" sz="2000" dirty="0"/>
              <a:t>Other underlying condition – specify condition</a:t>
            </a:r>
          </a:p>
          <a:p>
            <a:pPr lvl="1"/>
            <a:r>
              <a:rPr lang="en-US" sz="2000" dirty="0"/>
              <a:t>Unspecified cause – document unknown reason</a:t>
            </a:r>
          </a:p>
          <a:p>
            <a:endParaRPr lang="en-US" sz="2000" dirty="0"/>
          </a:p>
          <a:p>
            <a:pPr marL="68580" indent="0">
              <a:buNone/>
            </a:pPr>
            <a:endParaRPr lang="en-US" sz="2000" dirty="0"/>
          </a:p>
        </p:txBody>
      </p:sp>
      <p:sp>
        <p:nvSpPr>
          <p:cNvPr id="6" name="TextBox 10"/>
          <p:cNvSpPr txBox="1"/>
          <p:nvPr/>
        </p:nvSpPr>
        <p:spPr>
          <a:xfrm>
            <a:off x="1943100" y="5714999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CDI:  Shannon </a:t>
            </a:r>
            <a:r>
              <a:rPr lang="en-US" sz="1200" b="1" dirty="0" err="1" smtClean="0">
                <a:solidFill>
                  <a:prstClr val="black"/>
                </a:solidFill>
              </a:rPr>
              <a:t>Menei</a:t>
            </a:r>
            <a:r>
              <a:rPr lang="en-US" sz="1200" b="1" dirty="0" smtClean="0">
                <a:solidFill>
                  <a:prstClr val="black"/>
                </a:solidFill>
              </a:rPr>
              <a:t>  302-733-5973</a:t>
            </a:r>
          </a:p>
          <a:p>
            <a:r>
              <a:rPr lang="en-US" sz="1200" b="1" dirty="0">
                <a:solidFill>
                  <a:prstClr val="black"/>
                </a:solidFill>
              </a:rPr>
              <a:t> </a:t>
            </a:r>
            <a:r>
              <a:rPr lang="en-US" sz="1200" b="1" dirty="0" smtClean="0">
                <a:solidFill>
                  <a:prstClr val="black"/>
                </a:solidFill>
              </a:rPr>
              <a:t>         HIMS Coding: 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6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3490" y="1029736"/>
            <a:ext cx="7024744" cy="6466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Cardiac Arrest</a:t>
            </a:r>
            <a:br>
              <a:rPr lang="en-US" dirty="0" smtClean="0"/>
            </a:br>
            <a:r>
              <a:rPr lang="en-US" dirty="0" smtClean="0"/>
              <a:t>Documentation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990600" y="1828800"/>
            <a:ext cx="3419856" cy="3493008"/>
          </a:xfrm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Insufficient Documentation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285750" indent="-285750"/>
            <a:r>
              <a:rPr lang="en-US" sz="1400" dirty="0" smtClean="0"/>
              <a:t>Patient admitted s/p witnessed arrest at home. </a:t>
            </a:r>
            <a:endParaRPr lang="en-US" sz="14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0064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 smtClean="0"/>
              <a:t>Best Practice Documentation</a:t>
            </a:r>
          </a:p>
          <a:p>
            <a:pPr marL="0" indent="0" algn="ctr">
              <a:buNone/>
            </a:pPr>
            <a:endParaRPr lang="en-US" sz="1400" b="1" dirty="0"/>
          </a:p>
          <a:p>
            <a:pPr marL="285750" indent="-285750"/>
            <a:r>
              <a:rPr lang="en-US" sz="1400" dirty="0" smtClean="0"/>
              <a:t>Patient admitted s/p witnessed cardiac arrest at home.  Patient taken to cath lab and received DES to the LAD.  </a:t>
            </a:r>
            <a:r>
              <a:rPr lang="en-US" sz="1400" b="1" dirty="0">
                <a:solidFill>
                  <a:schemeClr val="tx1"/>
                </a:solidFill>
              </a:rPr>
              <a:t>Cardiac arrest  due to anterior wall MI.  </a:t>
            </a:r>
            <a:r>
              <a:rPr lang="en-US" sz="1400" dirty="0" smtClean="0"/>
              <a:t>Patient now stable s/p successful stenting.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509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330460-FE4B-4AEB-822D-B7114064E371}">
  <ds:schemaRefs>
    <ds:schemaRef ds:uri="http://schemas.microsoft.com/office/2006/documentManagement/types"/>
    <ds:schemaRef ds:uri="http://schemas.microsoft.com/office/infopath/2007/PartnerControls"/>
    <ds:schemaRef ds:uri="130e0593-5292-4fa7-b8ae-8ff45477badd"/>
    <ds:schemaRef ds:uri="http://www.w3.org/XML/1998/namespace"/>
    <ds:schemaRef ds:uri="http://purl.org/dc/terms/"/>
    <ds:schemaRef ds:uri="http://purl.org/dc/elements/1.1/"/>
    <ds:schemaRef ds:uri="ba7f6efb-9b7f-4f10-aed5-f0b9648f87bb"/>
    <ds:schemaRef ds:uri="http://purl.org/dc/dcmitype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F21D82D-47A2-4368-ACA9-D20656368D01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D183EBA2-1428-43E4-88BC-8B731986A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5C782BC-5B78-4A80-9E6A-1A8D54AE39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104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   Cardiac Arrest/Sudden Cardiac Death Best Practice Documentation When clinically relevant, please include the specificity outlined below</vt:lpstr>
      <vt:lpstr>Cardiac Arrest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Asthma Best Practice Documentation</dc:title>
  <dc:creator>Brannen, Gerald R</dc:creator>
  <cp:lastModifiedBy>Frosch, Karen L.</cp:lastModifiedBy>
  <cp:revision>10</cp:revision>
  <dcterms:created xsi:type="dcterms:W3CDTF">2015-08-14T18:43:38Z</dcterms:created>
  <dcterms:modified xsi:type="dcterms:W3CDTF">2015-09-01T18:12:37Z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