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8/4/2015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800" b="1" cap="none" dirty="0" smtClean="0"/>
              <a:t>Seizures</a:t>
            </a:r>
            <a:br>
              <a:rPr lang="en-US" sz="3800" b="1" cap="none" dirty="0" smtClean="0"/>
            </a:br>
            <a:r>
              <a:rPr lang="en-US" sz="2700" dirty="0">
                <a:solidFill>
                  <a:schemeClr val="tx2"/>
                </a:solidFill>
              </a:rPr>
              <a:t>Best Practice Documentation</a:t>
            </a:r>
            <a:endParaRPr lang="en-US" sz="3800" b="1" cap="none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43492" y="1981200"/>
            <a:ext cx="7033708" cy="3508977"/>
          </a:xfrm>
        </p:spPr>
        <p:txBody>
          <a:bodyPr>
            <a:noAutofit/>
          </a:bodyPr>
          <a:lstStyle/>
          <a:p>
            <a:pPr lvl="0"/>
            <a:r>
              <a:rPr lang="en-US" i="1" dirty="0"/>
              <a:t>Seizures not diagnosed as a disorder or recurrent should specify the condition as being:</a:t>
            </a:r>
            <a:endParaRPr lang="en-US" dirty="0"/>
          </a:p>
          <a:p>
            <a:pPr lvl="1"/>
            <a:r>
              <a:rPr lang="en-US" sz="1600" dirty="0"/>
              <a:t>Febrile (simple or complex)</a:t>
            </a:r>
          </a:p>
          <a:p>
            <a:pPr lvl="1"/>
            <a:r>
              <a:rPr lang="en-US" sz="1600" dirty="0"/>
              <a:t>New Onset</a:t>
            </a:r>
          </a:p>
          <a:p>
            <a:pPr lvl="1"/>
            <a:r>
              <a:rPr lang="en-US" sz="1600" dirty="0"/>
              <a:t>Single seizure or convulsion</a:t>
            </a:r>
          </a:p>
          <a:p>
            <a:pPr lvl="1"/>
            <a:r>
              <a:rPr lang="en-US" sz="1600" dirty="0"/>
              <a:t>Post traumatic or hysterical</a:t>
            </a:r>
          </a:p>
          <a:p>
            <a:pPr lvl="1"/>
            <a:r>
              <a:rPr lang="en-US" sz="1600" dirty="0"/>
              <a:t>Autonomic</a:t>
            </a:r>
          </a:p>
          <a:p>
            <a:pPr lvl="1"/>
            <a:r>
              <a:rPr lang="en-US" sz="1600" dirty="0"/>
              <a:t>If the seizures  are “sequela” of another condition (stroke, traumatic, etc.)</a:t>
            </a:r>
          </a:p>
          <a:p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2443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</a:t>
            </a:r>
            <a:r>
              <a:rPr lang="en-US" sz="1200" b="1" dirty="0" smtClean="0"/>
              <a:t>CDI: </a:t>
            </a:r>
            <a:r>
              <a:rPr lang="en-US" sz="1200" b="1" dirty="0" smtClean="0"/>
              <a:t>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</a:t>
            </a:r>
            <a:r>
              <a:rPr lang="en-US" sz="1200" b="1" dirty="0" smtClean="0"/>
              <a:t>HIMS: </a:t>
            </a:r>
            <a:r>
              <a:rPr lang="en-US" sz="1200" b="1" dirty="0" smtClean="0"/>
              <a:t>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97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92AEDB-FBF3-4558-8947-19CC99F8B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81AB22-4DBA-441B-8D23-254433835426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130e0593-5292-4fa7-b8ae-8ff45477ba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a7f6efb-9b7f-4f10-aed5-f0b9648f87b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1FBD99-7D19-47B7-8C43-3ECFF8F6E40F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76CCE8C6-8B1E-4ECE-A993-0A4BF19364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1_Austin</vt:lpstr>
      <vt:lpstr>Seizures Best Practice Documentation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Brannen, Gerald R</cp:lastModifiedBy>
  <cp:revision>6</cp:revision>
  <dcterms:created xsi:type="dcterms:W3CDTF">2015-07-28T15:56:35Z</dcterms:created>
  <dcterms:modified xsi:type="dcterms:W3CDTF">2015-08-04T19:11:21Z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